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0"/>
  </p:notesMasterIdLst>
  <p:sldIdLst>
    <p:sldId id="256" r:id="rId5"/>
    <p:sldId id="257" r:id="rId6"/>
    <p:sldId id="260" r:id="rId7"/>
    <p:sldId id="261" r:id="rId8"/>
    <p:sldId id="262" r:id="rId9"/>
    <p:sldId id="280" r:id="rId10"/>
    <p:sldId id="281" r:id="rId11"/>
    <p:sldId id="282" r:id="rId12"/>
    <p:sldId id="283" r:id="rId13"/>
    <p:sldId id="284" r:id="rId14"/>
    <p:sldId id="285" r:id="rId15"/>
    <p:sldId id="286" r:id="rId16"/>
    <p:sldId id="287" r:id="rId17"/>
    <p:sldId id="288" r:id="rId18"/>
    <p:sldId id="263" r:id="rId19"/>
    <p:sldId id="258" r:id="rId20"/>
    <p:sldId id="28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337" r:id="rId37"/>
    <p:sldId id="296" r:id="rId38"/>
    <p:sldId id="318" r:id="rId39"/>
    <p:sldId id="319" r:id="rId40"/>
    <p:sldId id="338" r:id="rId41"/>
    <p:sldId id="322" r:id="rId42"/>
    <p:sldId id="323" r:id="rId43"/>
    <p:sldId id="324" r:id="rId44"/>
    <p:sldId id="339" r:id="rId45"/>
    <p:sldId id="340" r:id="rId46"/>
    <p:sldId id="320" r:id="rId47"/>
    <p:sldId id="341" r:id="rId48"/>
    <p:sldId id="277"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a:srgbClr val="451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5540" autoAdjust="0"/>
  </p:normalViewPr>
  <p:slideViewPr>
    <p:cSldViewPr snapToGrid="0" snapToObjects="1" showGuides="1">
      <p:cViewPr varScale="1">
        <p:scale>
          <a:sx n="89" d="100"/>
          <a:sy n="89" d="100"/>
        </p:scale>
        <p:origin x="706" y="8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5205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tiff"/><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6"/>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7"/>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8">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emf"/><Relationship Id="rId18" Type="http://schemas.openxmlformats.org/officeDocument/2006/relationships/customXml" Target="../ink/ink19.xml"/><Relationship Id="rId26" Type="http://schemas.openxmlformats.org/officeDocument/2006/relationships/image" Target="../media/image9.emf"/><Relationship Id="rId3" Type="http://schemas.openxmlformats.org/officeDocument/2006/relationships/customXml" Target="../ink/ink9.xml"/><Relationship Id="rId21" Type="http://schemas.openxmlformats.org/officeDocument/2006/relationships/customXml" Target="../ink/ink22.xml"/><Relationship Id="rId34" Type="http://schemas.openxmlformats.org/officeDocument/2006/relationships/image" Target="../media/image13.png"/><Relationship Id="rId7" Type="http://schemas.openxmlformats.org/officeDocument/2006/relationships/customXml" Target="../ink/ink11.xml"/><Relationship Id="rId12" Type="http://schemas.openxmlformats.org/officeDocument/2006/relationships/customXml" Target="../ink/ink15.xml"/><Relationship Id="rId17" Type="http://schemas.openxmlformats.org/officeDocument/2006/relationships/customXml" Target="../ink/ink18.xml"/><Relationship Id="rId25" Type="http://schemas.openxmlformats.org/officeDocument/2006/relationships/customXml" Target="../ink/ink26.xml"/><Relationship Id="rId33" Type="http://schemas.openxmlformats.org/officeDocument/2006/relationships/image" Target="../media/image12.jpeg"/><Relationship Id="rId2" Type="http://schemas.openxmlformats.org/officeDocument/2006/relationships/notesSlide" Target="../notesSlides/notesSlide1.xml"/><Relationship Id="rId16" Type="http://schemas.openxmlformats.org/officeDocument/2006/relationships/image" Target="../media/image8.emf"/><Relationship Id="rId20" Type="http://schemas.openxmlformats.org/officeDocument/2006/relationships/customXml" Target="../ink/ink21.xml"/><Relationship Id="rId29" Type="http://schemas.openxmlformats.org/officeDocument/2006/relationships/image" Target="../media/image10.emf"/><Relationship Id="rId1" Type="http://schemas.openxmlformats.org/officeDocument/2006/relationships/slideLayout" Target="../slideLayouts/slideLayout4.xml"/><Relationship Id="rId6" Type="http://schemas.openxmlformats.org/officeDocument/2006/relationships/image" Target="../media/image5.emf"/><Relationship Id="rId11" Type="http://schemas.openxmlformats.org/officeDocument/2006/relationships/image" Target="../media/image6.emf"/><Relationship Id="rId24" Type="http://schemas.openxmlformats.org/officeDocument/2006/relationships/customXml" Target="../ink/ink25.xml"/><Relationship Id="rId32" Type="http://schemas.openxmlformats.org/officeDocument/2006/relationships/image" Target="../media/image11.emf"/><Relationship Id="rId5" Type="http://schemas.openxmlformats.org/officeDocument/2006/relationships/customXml" Target="../ink/ink10.xml"/><Relationship Id="rId15" Type="http://schemas.openxmlformats.org/officeDocument/2006/relationships/customXml" Target="../ink/ink17.xml"/><Relationship Id="rId23" Type="http://schemas.openxmlformats.org/officeDocument/2006/relationships/customXml" Target="../ink/ink24.xml"/><Relationship Id="rId28" Type="http://schemas.openxmlformats.org/officeDocument/2006/relationships/customXml" Target="../ink/ink28.xml"/><Relationship Id="rId10" Type="http://schemas.openxmlformats.org/officeDocument/2006/relationships/customXml" Target="../ink/ink14.xml"/><Relationship Id="rId19" Type="http://schemas.openxmlformats.org/officeDocument/2006/relationships/customXml" Target="../ink/ink20.xml"/><Relationship Id="rId31" Type="http://schemas.openxmlformats.org/officeDocument/2006/relationships/customXml" Target="../ink/ink30.xml"/><Relationship Id="rId4" Type="http://schemas.openxmlformats.org/officeDocument/2006/relationships/image" Target="../media/image4.emf"/><Relationship Id="rId9" Type="http://schemas.openxmlformats.org/officeDocument/2006/relationships/customXml" Target="../ink/ink13.xml"/><Relationship Id="rId14" Type="http://schemas.openxmlformats.org/officeDocument/2006/relationships/customXml" Target="../ink/ink16.xml"/><Relationship Id="rId22" Type="http://schemas.openxmlformats.org/officeDocument/2006/relationships/customXml" Target="../ink/ink23.xml"/><Relationship Id="rId27" Type="http://schemas.openxmlformats.org/officeDocument/2006/relationships/customXml" Target="../ink/ink27.xml"/><Relationship Id="rId30" Type="http://schemas.openxmlformats.org/officeDocument/2006/relationships/customXml" Target="../ink/ink29.xml"/><Relationship Id="rId8" Type="http://schemas.openxmlformats.org/officeDocument/2006/relationships/customXml" Target="../ink/ink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customXml" Target="../ink/ink31.xml"/><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2900302" cy="1325563"/>
          </a:xfrm>
        </p:spPr>
        <p:txBody>
          <a:bodyPr anchor="ctr">
            <a:normAutofit/>
          </a:bodyPr>
          <a:lstStyle/>
          <a:p>
            <a:r>
              <a:rPr lang="en-US" dirty="0">
                <a:solidFill>
                  <a:srgbClr val="0E659B"/>
                </a:solidFill>
              </a:rPr>
              <a:t>&lt;TITLE&gt;</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a:normAutofit/>
          </a:bodyPr>
          <a:lstStyle/>
          <a:p>
            <a:pPr marL="0" indent="0">
              <a:buNone/>
            </a:pPr>
            <a:r>
              <a:rPr lang="en-US" dirty="0"/>
              <a:t>&lt;NAME&gt;</a:t>
            </a:r>
          </a:p>
          <a:p>
            <a:pPr marL="0" indent="0">
              <a:buNone/>
            </a:pPr>
            <a:r>
              <a:rPr lang="en-US" dirty="0"/>
              <a:t>&lt;DATE&gt;</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p:pic>
            <p:nvPicPr>
              <p:cNvPr id="6" name="Ink 5">
                <a:extLst>
                  <a:ext uri="{FF2B5EF4-FFF2-40B4-BE49-F238E27FC236}">
                    <a16:creationId xmlns:a16="http://schemas.microsoft.com/office/drawing/2014/main" id="{BB9E41AB-16C2-481D-B8C5-779DDB04601D}"/>
                  </a:ext>
                </a:extLst>
              </p:cNvPr>
              <p:cNvPicPr/>
              <p:nvPr/>
            </p:nvPicPr>
            <p:blipFill>
              <a:blip r:embed="rId4"/>
              <a:stretch>
                <a:fillRect/>
              </a:stretch>
            </p:blipFill>
            <p:spPr>
              <a:xfrm>
                <a:off x="1334880" y="6437472"/>
                <a:ext cx="14979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p:pic>
            <p:nvPicPr>
              <p:cNvPr id="7" name="Ink 6">
                <a:extLst>
                  <a:ext uri="{FF2B5EF4-FFF2-40B4-BE49-F238E27FC236}">
                    <a16:creationId xmlns:a16="http://schemas.microsoft.com/office/drawing/2014/main" id="{90DC8B94-332B-48F1-BD44-5D8DC140F977}"/>
                  </a:ext>
                </a:extLst>
              </p:cNvPr>
              <p:cNvPicPr/>
              <p:nvPr/>
            </p:nvPicPr>
            <p:blipFill>
              <a:blip r:embed="rId6"/>
              <a:stretch>
                <a:fillRect/>
              </a:stretch>
            </p:blipFill>
            <p:spPr>
              <a:xfrm>
                <a:off x="2164680" y="648787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p:pic>
            <p:nvPicPr>
              <p:cNvPr id="8" name="Ink 7">
                <a:extLst>
                  <a:ext uri="{FF2B5EF4-FFF2-40B4-BE49-F238E27FC236}">
                    <a16:creationId xmlns:a16="http://schemas.microsoft.com/office/drawing/2014/main" id="{E975E1FA-D9DC-4E9B-96CB-AF4B208FDD0D}"/>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p:pic>
            <p:nvPicPr>
              <p:cNvPr id="9" name="Ink 8">
                <a:extLst>
                  <a:ext uri="{FF2B5EF4-FFF2-40B4-BE49-F238E27FC236}">
                    <a16:creationId xmlns:a16="http://schemas.microsoft.com/office/drawing/2014/main" id="{454E5C77-5960-45F2-A8F4-437BBCEB11F6}"/>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p:pic>
            <p:nvPicPr>
              <p:cNvPr id="10" name="Ink 9">
                <a:extLst>
                  <a:ext uri="{FF2B5EF4-FFF2-40B4-BE49-F238E27FC236}">
                    <a16:creationId xmlns:a16="http://schemas.microsoft.com/office/drawing/2014/main" id="{0599CA86-0AA4-43B0-9BD8-C408990EDF1F}"/>
                  </a:ext>
                </a:extLst>
              </p:cNvPr>
              <p:cNvPicPr/>
              <p:nvPr/>
            </p:nvPicPr>
            <p:blipFill>
              <a:blip r:embed="rId6"/>
              <a:stretch>
                <a:fillRect/>
              </a:stretch>
            </p:blipFill>
            <p:spPr>
              <a:xfrm>
                <a:off x="2115720" y="6474912"/>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p:pic>
            <p:nvPicPr>
              <p:cNvPr id="13" name="Ink 12">
                <a:extLst>
                  <a:ext uri="{FF2B5EF4-FFF2-40B4-BE49-F238E27FC236}">
                    <a16:creationId xmlns:a16="http://schemas.microsoft.com/office/drawing/2014/main" id="{F01B0B0D-23C0-406D-81B1-53560BEA6080}"/>
                  </a:ext>
                </a:extLst>
              </p:cNvPr>
              <p:cNvPicPr/>
              <p:nvPr/>
            </p:nvPicPr>
            <p:blipFill>
              <a:blip r:embed="rId11"/>
              <a:stretch>
                <a:fillRect/>
              </a:stretch>
            </p:blipFill>
            <p:spPr>
              <a:xfrm>
                <a:off x="-1602000" y="4898496"/>
                <a:ext cx="180000" cy="34070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p:pic>
            <p:nvPicPr>
              <p:cNvPr id="14" name="Ink 13">
                <a:extLst>
                  <a:ext uri="{FF2B5EF4-FFF2-40B4-BE49-F238E27FC236}">
                    <a16:creationId xmlns:a16="http://schemas.microsoft.com/office/drawing/2014/main" id="{0E36B71F-8617-4B05-A565-CA68910B66AF}"/>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p:pic>
            <p:nvPicPr>
              <p:cNvPr id="15" name="Ink 14">
                <a:extLst>
                  <a:ext uri="{FF2B5EF4-FFF2-40B4-BE49-F238E27FC236}">
                    <a16:creationId xmlns:a16="http://schemas.microsoft.com/office/drawing/2014/main" id="{C3E9255F-D54C-4938-861C-0719B95285A6}"/>
                  </a:ext>
                </a:extLst>
              </p:cNvPr>
              <p:cNvPicPr/>
              <p:nvPr/>
            </p:nvPicPr>
            <p:blipFill>
              <a:blip r:embed="rId13"/>
              <a:stretch>
                <a:fillRect/>
              </a:stretch>
            </p:blipFill>
            <p:spPr>
              <a:xfrm>
                <a:off x="2908440" y="85593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p:pic>
            <p:nvPicPr>
              <p:cNvPr id="16" name="Ink 15">
                <a:extLst>
                  <a:ext uri="{FF2B5EF4-FFF2-40B4-BE49-F238E27FC236}">
                    <a16:creationId xmlns:a16="http://schemas.microsoft.com/office/drawing/2014/main" id="{63A7B024-B577-4CAE-BEB0-A6669B501358}"/>
                  </a:ext>
                </a:extLst>
              </p:cNvPr>
              <p:cNvPicPr/>
              <p:nvPr/>
            </p:nvPicPr>
            <p:blipFill>
              <a:blip r:embed="rId16"/>
              <a:stretch>
                <a:fillRect/>
              </a:stretch>
            </p:blipFill>
            <p:spPr>
              <a:xfrm>
                <a:off x="2903760" y="855936"/>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p:pic>
            <p:nvPicPr>
              <p:cNvPr id="17" name="Ink 16">
                <a:extLst>
                  <a:ext uri="{FF2B5EF4-FFF2-40B4-BE49-F238E27FC236}">
                    <a16:creationId xmlns:a16="http://schemas.microsoft.com/office/drawing/2014/main" id="{E0A5D064-5764-4BC6-889A-E61EBBCB274B}"/>
                  </a:ext>
                </a:extLst>
              </p:cNvPr>
              <p:cNvPicPr/>
              <p:nvPr/>
            </p:nvPicPr>
            <p:blipFill>
              <a:blip r:embed="rId13"/>
              <a:stretch>
                <a:fillRect/>
              </a:stretch>
            </p:blipFill>
            <p:spPr>
              <a:xfrm>
                <a:off x="3639960" y="7706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p:pic>
            <p:nvPicPr>
              <p:cNvPr id="18" name="Ink 17">
                <a:extLst>
                  <a:ext uri="{FF2B5EF4-FFF2-40B4-BE49-F238E27FC236}">
                    <a16:creationId xmlns:a16="http://schemas.microsoft.com/office/drawing/2014/main" id="{2CB02C25-2F1E-43D4-A77C-3F295035E347}"/>
                  </a:ext>
                </a:extLst>
              </p:cNvPr>
              <p:cNvPicPr/>
              <p:nvPr/>
            </p:nvPicPr>
            <p:blipFill>
              <a:blip r:embed="rId13"/>
              <a:stretch>
                <a:fillRect/>
              </a:stretch>
            </p:blipFill>
            <p:spPr>
              <a:xfrm>
                <a:off x="3530520" y="8678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p:pic>
            <p:nvPicPr>
              <p:cNvPr id="19" name="Ink 18">
                <a:extLst>
                  <a:ext uri="{FF2B5EF4-FFF2-40B4-BE49-F238E27FC236}">
                    <a16:creationId xmlns:a16="http://schemas.microsoft.com/office/drawing/2014/main" id="{4BA54EC1-BC0A-44CE-B6F6-610C5C43FEAF}"/>
                  </a:ext>
                </a:extLst>
              </p:cNvPr>
              <p:cNvPicPr/>
              <p:nvPr/>
            </p:nvPicPr>
            <p:blipFill>
              <a:blip r:embed="rId13"/>
              <a:stretch>
                <a:fillRect/>
              </a:stretch>
            </p:blipFill>
            <p:spPr>
              <a:xfrm>
                <a:off x="7041960" y="228261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p:pic>
            <p:nvPicPr>
              <p:cNvPr id="20" name="Ink 19">
                <a:extLst>
                  <a:ext uri="{FF2B5EF4-FFF2-40B4-BE49-F238E27FC236}">
                    <a16:creationId xmlns:a16="http://schemas.microsoft.com/office/drawing/2014/main" id="{A047CCDF-AC55-4CA2-8CC2-5DEAB5DBDA79}"/>
                  </a:ext>
                </a:extLst>
              </p:cNvPr>
              <p:cNvPicPr/>
              <p:nvPr/>
            </p:nvPicPr>
            <p:blipFill>
              <a:blip r:embed="rId13"/>
              <a:stretch>
                <a:fillRect/>
              </a:stretch>
            </p:blipFill>
            <p:spPr>
              <a:xfrm>
                <a:off x="7041960" y="23308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p:pic>
            <p:nvPicPr>
              <p:cNvPr id="21" name="Ink 20">
                <a:extLst>
                  <a:ext uri="{FF2B5EF4-FFF2-40B4-BE49-F238E27FC236}">
                    <a16:creationId xmlns:a16="http://schemas.microsoft.com/office/drawing/2014/main" id="{5C113320-A213-4066-90BD-CDA6F321CA37}"/>
                  </a:ext>
                </a:extLst>
              </p:cNvPr>
              <p:cNvPicPr/>
              <p:nvPr/>
            </p:nvPicPr>
            <p:blipFill>
              <a:blip r:embed="rId13"/>
              <a:stretch>
                <a:fillRect/>
              </a:stretch>
            </p:blipFill>
            <p:spPr>
              <a:xfrm>
                <a:off x="6554160" y="43792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p:pic>
            <p:nvPicPr>
              <p:cNvPr id="22" name="Ink 21">
                <a:extLst>
                  <a:ext uri="{FF2B5EF4-FFF2-40B4-BE49-F238E27FC236}">
                    <a16:creationId xmlns:a16="http://schemas.microsoft.com/office/drawing/2014/main" id="{E393B7F9-52EB-4DF0-9F3C-D38FF4077920}"/>
                  </a:ext>
                </a:extLst>
              </p:cNvPr>
              <p:cNvPicPr/>
              <p:nvPr/>
            </p:nvPicPr>
            <p:blipFill>
              <a:blip r:embed="rId13"/>
              <a:stretch>
                <a:fillRect/>
              </a:stretch>
            </p:blipFill>
            <p:spPr>
              <a:xfrm>
                <a:off x="-2016720" y="37816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p:pic>
            <p:nvPicPr>
              <p:cNvPr id="23" name="Ink 22">
                <a:extLst>
                  <a:ext uri="{FF2B5EF4-FFF2-40B4-BE49-F238E27FC236}">
                    <a16:creationId xmlns:a16="http://schemas.microsoft.com/office/drawing/2014/main" id="{34B2D232-CEF5-419B-B1A5-8DBEA2B7E54F}"/>
                  </a:ext>
                </a:extLst>
              </p:cNvPr>
              <p:cNvPicPr/>
              <p:nvPr/>
            </p:nvPicPr>
            <p:blipFill>
              <a:blip r:embed="rId13"/>
              <a:stretch>
                <a:fillRect/>
              </a:stretch>
            </p:blipFill>
            <p:spPr>
              <a:xfrm>
                <a:off x="-1139040" y="30382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p:pic>
            <p:nvPicPr>
              <p:cNvPr id="24" name="Ink 23">
                <a:extLst>
                  <a:ext uri="{FF2B5EF4-FFF2-40B4-BE49-F238E27FC236}">
                    <a16:creationId xmlns:a16="http://schemas.microsoft.com/office/drawing/2014/main" id="{362E2CCD-E783-4EB0-A449-D3A45EEDACA1}"/>
                  </a:ext>
                </a:extLst>
              </p:cNvPr>
              <p:cNvPicPr/>
              <p:nvPr/>
            </p:nvPicPr>
            <p:blipFill>
              <a:blip r:embed="rId13"/>
              <a:stretch>
                <a:fillRect/>
              </a:stretch>
            </p:blipFill>
            <p:spPr>
              <a:xfrm>
                <a:off x="1957680" y="84369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p:pic>
            <p:nvPicPr>
              <p:cNvPr id="25" name="Ink 24">
                <a:extLst>
                  <a:ext uri="{FF2B5EF4-FFF2-40B4-BE49-F238E27FC236}">
                    <a16:creationId xmlns:a16="http://schemas.microsoft.com/office/drawing/2014/main" id="{3A6B9D4B-B599-4E13-8CD4-9AE1EA05DD38}"/>
                  </a:ext>
                </a:extLst>
              </p:cNvPr>
              <p:cNvPicPr/>
              <p:nvPr/>
            </p:nvPicPr>
            <p:blipFill>
              <a:blip r:embed="rId26"/>
              <a:stretch>
                <a:fillRect/>
              </a:stretch>
            </p:blipFill>
            <p:spPr>
              <a:xfrm>
                <a:off x="1994400" y="843696"/>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p:pic>
            <p:nvPicPr>
              <p:cNvPr id="26" name="Ink 25">
                <a:extLst>
                  <a:ext uri="{FF2B5EF4-FFF2-40B4-BE49-F238E27FC236}">
                    <a16:creationId xmlns:a16="http://schemas.microsoft.com/office/drawing/2014/main" id="{915EBC98-2995-4202-8847-0A06CF184801}"/>
                  </a:ext>
                </a:extLst>
              </p:cNvPr>
              <p:cNvPicPr/>
              <p:nvPr/>
            </p:nvPicPr>
            <p:blipFill>
              <a:blip r:embed="rId13"/>
              <a:stretch>
                <a:fillRect/>
              </a:stretch>
            </p:blipFill>
            <p:spPr>
              <a:xfrm>
                <a:off x="1897200" y="831456"/>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p:pic>
            <p:nvPicPr>
              <p:cNvPr id="27" name="Ink 26">
                <a:extLst>
                  <a:ext uri="{FF2B5EF4-FFF2-40B4-BE49-F238E27FC236}">
                    <a16:creationId xmlns:a16="http://schemas.microsoft.com/office/drawing/2014/main" id="{45DA6E77-6091-41F4-942A-0F309A3D2009}"/>
                  </a:ext>
                </a:extLst>
              </p:cNvPr>
              <p:cNvPicPr/>
              <p:nvPr/>
            </p:nvPicPr>
            <p:blipFill>
              <a:blip r:embed="rId29"/>
              <a:stretch>
                <a:fillRect/>
              </a:stretch>
            </p:blipFill>
            <p:spPr>
              <a:xfrm>
                <a:off x="-1945800" y="477936"/>
                <a:ext cx="20664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p:pic>
            <p:nvPicPr>
              <p:cNvPr id="28" name="Ink 27">
                <a:extLst>
                  <a:ext uri="{FF2B5EF4-FFF2-40B4-BE49-F238E27FC236}">
                    <a16:creationId xmlns:a16="http://schemas.microsoft.com/office/drawing/2014/main" id="{E3F3AD06-2FD6-4505-B7DB-A8FB3DED0B43}"/>
                  </a:ext>
                </a:extLst>
              </p:cNvPr>
              <p:cNvPicPr/>
              <p:nvPr/>
            </p:nvPicPr>
            <p:blipFill>
              <a:blip r:embed="rId26"/>
              <a:stretch>
                <a:fillRect/>
              </a:stretch>
            </p:blipFill>
            <p:spPr>
              <a:xfrm>
                <a:off x="-358560" y="636336"/>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p:pic>
            <p:nvPicPr>
              <p:cNvPr id="30" name="Ink 29">
                <a:extLst>
                  <a:ext uri="{FF2B5EF4-FFF2-40B4-BE49-F238E27FC236}">
                    <a16:creationId xmlns:a16="http://schemas.microsoft.com/office/drawing/2014/main" id="{C9248AF4-5127-48C9-B6A2-758110871291}"/>
                  </a:ext>
                </a:extLst>
              </p:cNvPr>
              <p:cNvPicPr/>
              <p:nvPr/>
            </p:nvPicPr>
            <p:blipFill>
              <a:blip r:embed="rId32"/>
              <a:stretch>
                <a:fillRect/>
              </a:stretch>
            </p:blipFill>
            <p:spPr>
              <a:xfrm>
                <a:off x="-2216160" y="1989936"/>
                <a:ext cx="18000" cy="18000"/>
              </a:xfrm>
              <a:prstGeom prst="rect">
                <a:avLst/>
              </a:prstGeom>
            </p:spPr>
          </p:pic>
        </mc:Fallback>
      </mc:AlternateContent>
      <p:pic>
        <p:nvPicPr>
          <p:cNvPr id="1032" name="Picture 8" descr="This Week @NASA: First Private Astronaut Mission to Space Station, Record  Setting Spaceflight, Artemis I">
            <a:extLst>
              <a:ext uri="{FF2B5EF4-FFF2-40B4-BE49-F238E27FC236}">
                <a16:creationId xmlns:a16="http://schemas.microsoft.com/office/drawing/2014/main" id="{DC4FEFD6-C69A-4491-AF74-33E083D7288C}"/>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12186960" cy="685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3" name="Picture 2" descr="IBM Skills Network Logo - Horizontal-noai copy.png">
            <a:extLst>
              <a:ext uri="{FF2B5EF4-FFF2-40B4-BE49-F238E27FC236}">
                <a16:creationId xmlns:a16="http://schemas.microsoft.com/office/drawing/2014/main" id="{CFCE1D44-D99B-470A-A523-C2DE6DB05234}"/>
              </a:ext>
            </a:extLst>
          </p:cNvPr>
          <p:cNvPicPr>
            <a:picLocks noChangeAspect="1"/>
          </p:cNvPicPr>
          <p:nvPr/>
        </p:nvPicPr>
        <p:blipFill>
          <a:blip r:embed="rId34"/>
          <a:stretch>
            <a:fillRect/>
          </a:stretch>
        </p:blipFill>
        <p:spPr>
          <a:xfrm>
            <a:off x="889657" y="197257"/>
            <a:ext cx="2104103" cy="629183"/>
          </a:xfrm>
          <a:prstGeom prst="rect">
            <a:avLst/>
          </a:prstGeom>
        </p:spPr>
      </p:pic>
      <p:sp>
        <p:nvSpPr>
          <p:cNvPr id="12" name="TextBox 11">
            <a:extLst>
              <a:ext uri="{FF2B5EF4-FFF2-40B4-BE49-F238E27FC236}">
                <a16:creationId xmlns:a16="http://schemas.microsoft.com/office/drawing/2014/main" id="{DF330D02-2F0F-4B28-8281-2C67810E3137}"/>
              </a:ext>
            </a:extLst>
          </p:cNvPr>
          <p:cNvSpPr txBox="1"/>
          <p:nvPr/>
        </p:nvSpPr>
        <p:spPr>
          <a:xfrm>
            <a:off x="889657" y="1276710"/>
            <a:ext cx="6284612" cy="1446550"/>
          </a:xfrm>
          <a:prstGeom prst="rect">
            <a:avLst/>
          </a:prstGeom>
          <a:noFill/>
        </p:spPr>
        <p:txBody>
          <a:bodyPr wrap="square" rtlCol="0">
            <a:spAutoFit/>
          </a:bodyPr>
          <a:lstStyle/>
          <a:p>
            <a:r>
              <a:rPr lang="en-US" sz="4400" b="1" dirty="0">
                <a:solidFill>
                  <a:schemeClr val="bg1"/>
                </a:solidFill>
                <a:latin typeface="Abadi" panose="020B0604020104020204" pitchFamily="34" charset="0"/>
              </a:rPr>
              <a:t>Analyzing Falcon 9 rocket launches in Space X</a:t>
            </a:r>
            <a:endParaRPr lang="en-IN" sz="4400" b="1" dirty="0">
              <a:solidFill>
                <a:schemeClr val="bg1"/>
              </a:solidFill>
              <a:latin typeface="Abadi" panose="020B0604020104020204" pitchFamily="34" charset="0"/>
            </a:endParaRPr>
          </a:p>
        </p:txBody>
      </p:sp>
      <p:sp>
        <p:nvSpPr>
          <p:cNvPr id="29" name="TextBox 28">
            <a:extLst>
              <a:ext uri="{FF2B5EF4-FFF2-40B4-BE49-F238E27FC236}">
                <a16:creationId xmlns:a16="http://schemas.microsoft.com/office/drawing/2014/main" id="{0B14E746-572D-484A-A6D4-502418F3CCAB}"/>
              </a:ext>
            </a:extLst>
          </p:cNvPr>
          <p:cNvSpPr txBox="1"/>
          <p:nvPr/>
        </p:nvSpPr>
        <p:spPr>
          <a:xfrm>
            <a:off x="889657" y="4380961"/>
            <a:ext cx="3164758" cy="1200329"/>
          </a:xfrm>
          <a:prstGeom prst="rect">
            <a:avLst/>
          </a:prstGeom>
          <a:noFill/>
        </p:spPr>
        <p:txBody>
          <a:bodyPr wrap="square" rtlCol="0">
            <a:spAutoFit/>
          </a:bodyPr>
          <a:lstStyle/>
          <a:p>
            <a:r>
              <a:rPr lang="en-US" sz="3600" dirty="0">
                <a:solidFill>
                  <a:schemeClr val="bg1"/>
                </a:solidFill>
                <a:latin typeface="Abadi" panose="020B0604020104020204" pitchFamily="34" charset="0"/>
              </a:rPr>
              <a:t>Ankit Agarwal</a:t>
            </a:r>
          </a:p>
          <a:p>
            <a:r>
              <a:rPr lang="en-US" sz="3600" dirty="0">
                <a:solidFill>
                  <a:schemeClr val="bg1"/>
                </a:solidFill>
                <a:latin typeface="Abadi" panose="020B0604020104020204" pitchFamily="34" charset="0"/>
              </a:rPr>
              <a:t>29</a:t>
            </a:r>
            <a:r>
              <a:rPr lang="en-US" sz="3600" baseline="30000" dirty="0">
                <a:solidFill>
                  <a:schemeClr val="bg1"/>
                </a:solidFill>
                <a:latin typeface="Abadi" panose="020B0604020104020204" pitchFamily="34" charset="0"/>
              </a:rPr>
              <a:t>th</a:t>
            </a:r>
            <a:r>
              <a:rPr lang="en-US" sz="3600" dirty="0">
                <a:solidFill>
                  <a:schemeClr val="bg1"/>
                </a:solidFill>
                <a:latin typeface="Abadi" panose="020B0604020104020204" pitchFamily="34" charset="0"/>
              </a:rPr>
              <a:t> July 2022</a:t>
            </a:r>
            <a:endParaRPr lang="en-IN" sz="3600" dirty="0">
              <a:solidFill>
                <a:schemeClr val="bg1"/>
              </a:solidFill>
              <a:latin typeface="Abadi" panose="020B0604020104020204" pitchFamily="34" charset="0"/>
            </a:endParaRP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BD32D423-1317-4CEB-A7F5-DC2F05294A9E}"/>
              </a:ext>
            </a:extLst>
          </p:cNvPr>
          <p:cNvSpPr txBox="1">
            <a:spLocks/>
          </p:cNvSpPr>
          <p:nvPr/>
        </p:nvSpPr>
        <p:spPr>
          <a:xfrm>
            <a:off x="8714772" y="6433577"/>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Content Placeholder 4">
            <a:extLst>
              <a:ext uri="{FF2B5EF4-FFF2-40B4-BE49-F238E27FC236}">
                <a16:creationId xmlns:a16="http://schemas.microsoft.com/office/drawing/2014/main" id="{49B727E0-9AB3-4E8E-ABA1-CEC914787C17}"/>
              </a:ext>
            </a:extLst>
          </p:cNvPr>
          <p:cNvSpPr txBox="1">
            <a:spLocks/>
          </p:cNvSpPr>
          <p:nvPr/>
        </p:nvSpPr>
        <p:spPr>
          <a:xfrm>
            <a:off x="770010" y="1495703"/>
            <a:ext cx="4987333" cy="49315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7" name="Title 1">
            <a:extLst>
              <a:ext uri="{FF2B5EF4-FFF2-40B4-BE49-F238E27FC236}">
                <a16:creationId xmlns:a16="http://schemas.microsoft.com/office/drawing/2014/main" id="{856AB46B-8151-4884-8647-85E7E4886E54}"/>
              </a:ext>
            </a:extLst>
          </p:cNvPr>
          <p:cNvSpPr txBox="1">
            <a:spLocks/>
          </p:cNvSpPr>
          <p:nvPr/>
        </p:nvSpPr>
        <p:spPr>
          <a:xfrm>
            <a:off x="770010" y="68389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ontent Placeholder 4">
            <a:extLst>
              <a:ext uri="{FF2B5EF4-FFF2-40B4-BE49-F238E27FC236}">
                <a16:creationId xmlns:a16="http://schemas.microsoft.com/office/drawing/2014/main" id="{1B6F5F84-2E71-4753-B30A-2C58A5FF7C90}"/>
              </a:ext>
            </a:extLst>
          </p:cNvPr>
          <p:cNvSpPr txBox="1">
            <a:spLocks/>
          </p:cNvSpPr>
          <p:nvPr/>
        </p:nvSpPr>
        <p:spPr>
          <a:xfrm>
            <a:off x="6096001" y="1495703"/>
            <a:ext cx="5189610"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dirty="0"/>
              <a:t>https://github.com/ankit-1703/IBM-Data-Science/blob/master/EDA%20(Visualization).ipynb</a:t>
            </a:r>
          </a:p>
        </p:txBody>
      </p:sp>
      <p:pic>
        <p:nvPicPr>
          <p:cNvPr id="9" name="Picture 8">
            <a:extLst>
              <a:ext uri="{FF2B5EF4-FFF2-40B4-BE49-F238E27FC236}">
                <a16:creationId xmlns:a16="http://schemas.microsoft.com/office/drawing/2014/main" id="{500A6BAA-CB27-4BF7-B085-136717B53044}"/>
              </a:ext>
            </a:extLst>
          </p:cNvPr>
          <p:cNvPicPr>
            <a:picLocks noChangeAspect="1"/>
          </p:cNvPicPr>
          <p:nvPr/>
        </p:nvPicPr>
        <p:blipFill>
          <a:blip r:embed="rId2"/>
          <a:stretch>
            <a:fillRect/>
          </a:stretch>
        </p:blipFill>
        <p:spPr>
          <a:xfrm>
            <a:off x="770011" y="3669829"/>
            <a:ext cx="5000794" cy="2757382"/>
          </a:xfrm>
          <a:prstGeom prst="rect">
            <a:avLst/>
          </a:prstGeom>
        </p:spPr>
      </p:pic>
      <p:pic>
        <p:nvPicPr>
          <p:cNvPr id="10" name="Picture 9">
            <a:extLst>
              <a:ext uri="{FF2B5EF4-FFF2-40B4-BE49-F238E27FC236}">
                <a16:creationId xmlns:a16="http://schemas.microsoft.com/office/drawing/2014/main" id="{2C9B35A6-92F4-4852-92DD-DE84AD611347}"/>
              </a:ext>
            </a:extLst>
          </p:cNvPr>
          <p:cNvPicPr>
            <a:picLocks noChangeAspect="1"/>
          </p:cNvPicPr>
          <p:nvPr/>
        </p:nvPicPr>
        <p:blipFill>
          <a:blip r:embed="rId3"/>
          <a:stretch>
            <a:fillRect/>
          </a:stretch>
        </p:blipFill>
        <p:spPr>
          <a:xfrm>
            <a:off x="6096000" y="1495704"/>
            <a:ext cx="4725960" cy="2511032"/>
          </a:xfrm>
          <a:prstGeom prst="rect">
            <a:avLst/>
          </a:prstGeom>
        </p:spPr>
      </p:pic>
    </p:spTree>
    <p:extLst>
      <p:ext uri="{BB962C8B-B14F-4D97-AF65-F5344CB8AC3E}">
        <p14:creationId xmlns:p14="http://schemas.microsoft.com/office/powerpoint/2010/main" val="90095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FBF42A8-CEC6-43D1-AAEC-6BB780D6EA72}"/>
              </a:ext>
            </a:extLst>
          </p:cNvPr>
          <p:cNvSpPr txBox="1">
            <a:spLocks/>
          </p:cNvSpPr>
          <p:nvPr/>
        </p:nvSpPr>
        <p:spPr>
          <a:xfrm>
            <a:off x="8714771" y="6200140"/>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a:p>
        </p:txBody>
      </p:sp>
      <p:sp>
        <p:nvSpPr>
          <p:cNvPr id="6" name="Content Placeholder 4">
            <a:extLst>
              <a:ext uri="{FF2B5EF4-FFF2-40B4-BE49-F238E27FC236}">
                <a16:creationId xmlns:a16="http://schemas.microsoft.com/office/drawing/2014/main" id="{8783C659-D97A-431F-A4B1-834AA2BE36EF}"/>
              </a:ext>
            </a:extLst>
          </p:cNvPr>
          <p:cNvSpPr txBox="1">
            <a:spLocks/>
          </p:cNvSpPr>
          <p:nvPr/>
        </p:nvSpPr>
        <p:spPr>
          <a:xfrm>
            <a:off x="734029" y="1580147"/>
            <a:ext cx="9745589" cy="47611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https://github.com/ankit-1703/IBM-Data-Science/blob/master/EDA%20(SQL).ipynb</a:t>
            </a:r>
            <a:endParaRPr lang="en-US" sz="2200" dirty="0">
              <a:solidFill>
                <a:schemeClr val="accent3">
                  <a:lumMod val="25000"/>
                </a:schemeClr>
              </a:solidFill>
              <a:latin typeface="Abadi"/>
            </a:endParaRPr>
          </a:p>
          <a:p>
            <a:pPr marL="0" indent="0">
              <a:lnSpc>
                <a:spcPct val="100000"/>
              </a:lnSpc>
              <a:spcBef>
                <a:spcPts val="1400"/>
              </a:spcBef>
              <a:buFont typeface="Arial"/>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7" name="Title 1">
            <a:extLst>
              <a:ext uri="{FF2B5EF4-FFF2-40B4-BE49-F238E27FC236}">
                <a16:creationId xmlns:a16="http://schemas.microsoft.com/office/drawing/2014/main" id="{46975DE6-D32F-40E0-9D08-B414D8C398C3}"/>
              </a:ext>
            </a:extLst>
          </p:cNvPr>
          <p:cNvSpPr txBox="1">
            <a:spLocks/>
          </p:cNvSpPr>
          <p:nvPr/>
        </p:nvSpPr>
        <p:spPr>
          <a:xfrm>
            <a:off x="770010" y="71321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702728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8DF180C4-C56C-466B-87D6-CE9F8138CD34}"/>
              </a:ext>
            </a:extLst>
          </p:cNvPr>
          <p:cNvSpPr txBox="1">
            <a:spLocks/>
          </p:cNvSpPr>
          <p:nvPr/>
        </p:nvSpPr>
        <p:spPr>
          <a:xfrm>
            <a:off x="8714772" y="6208453"/>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12</a:t>
            </a:fld>
            <a:endParaRPr lang="en-US"/>
          </a:p>
        </p:txBody>
      </p:sp>
      <p:sp>
        <p:nvSpPr>
          <p:cNvPr id="6" name="Content Placeholder 4">
            <a:extLst>
              <a:ext uri="{FF2B5EF4-FFF2-40B4-BE49-F238E27FC236}">
                <a16:creationId xmlns:a16="http://schemas.microsoft.com/office/drawing/2014/main" id="{67C58384-DB43-4A28-9E27-C12DE80E93DB}"/>
              </a:ext>
            </a:extLst>
          </p:cNvPr>
          <p:cNvSpPr txBox="1">
            <a:spLocks/>
          </p:cNvSpPr>
          <p:nvPr/>
        </p:nvSpPr>
        <p:spPr>
          <a:xfrm>
            <a:off x="838200" y="1623633"/>
            <a:ext cx="10515600" cy="4512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7" name="Title 1">
            <a:extLst>
              <a:ext uri="{FF2B5EF4-FFF2-40B4-BE49-F238E27FC236}">
                <a16:creationId xmlns:a16="http://schemas.microsoft.com/office/drawing/2014/main" id="{1C6909CD-B301-4AF8-9044-31BCBEA79E1E}"/>
              </a:ext>
            </a:extLst>
          </p:cNvPr>
          <p:cNvSpPr txBox="1">
            <a:spLocks/>
          </p:cNvSpPr>
          <p:nvPr/>
        </p:nvSpPr>
        <p:spPr>
          <a:xfrm>
            <a:off x="770011" y="72153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18980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CE562AB-A548-4F20-858C-2106F97DD4D1}"/>
              </a:ext>
            </a:extLst>
          </p:cNvPr>
          <p:cNvSpPr txBox="1">
            <a:spLocks/>
          </p:cNvSpPr>
          <p:nvPr/>
        </p:nvSpPr>
        <p:spPr>
          <a:xfrm>
            <a:off x="8714772" y="6216766"/>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Content Placeholder 4">
            <a:extLst>
              <a:ext uri="{FF2B5EF4-FFF2-40B4-BE49-F238E27FC236}">
                <a16:creationId xmlns:a16="http://schemas.microsoft.com/office/drawing/2014/main" id="{E1FA6102-8F2E-48AC-854C-BF662C83006C}"/>
              </a:ext>
            </a:extLst>
          </p:cNvPr>
          <p:cNvSpPr txBox="1">
            <a:spLocks/>
          </p:cNvSpPr>
          <p:nvPr/>
        </p:nvSpPr>
        <p:spPr>
          <a:xfrm>
            <a:off x="914889" y="1784507"/>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https://github.com/ankit-1703/IBM-Data-Science/blob/master/Data%20Visualization%20(Folium).ipynb</a:t>
            </a:r>
            <a:endParaRPr lang="en-US" dirty="0"/>
          </a:p>
        </p:txBody>
      </p:sp>
      <p:sp>
        <p:nvSpPr>
          <p:cNvPr id="7" name="Title 1">
            <a:extLst>
              <a:ext uri="{FF2B5EF4-FFF2-40B4-BE49-F238E27FC236}">
                <a16:creationId xmlns:a16="http://schemas.microsoft.com/office/drawing/2014/main" id="{B2314172-9934-479F-8693-A198382155A5}"/>
              </a:ext>
            </a:extLst>
          </p:cNvPr>
          <p:cNvSpPr txBox="1">
            <a:spLocks/>
          </p:cNvSpPr>
          <p:nvPr/>
        </p:nvSpPr>
        <p:spPr>
          <a:xfrm>
            <a:off x="770011" y="72984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98146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4276764F-6253-4C13-BD43-82A2BD915DDC}"/>
              </a:ext>
            </a:extLst>
          </p:cNvPr>
          <p:cNvSpPr txBox="1">
            <a:spLocks/>
          </p:cNvSpPr>
          <p:nvPr/>
        </p:nvSpPr>
        <p:spPr>
          <a:xfrm>
            <a:off x="8714771" y="6200140"/>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Content Placeholder 4">
            <a:extLst>
              <a:ext uri="{FF2B5EF4-FFF2-40B4-BE49-F238E27FC236}">
                <a16:creationId xmlns:a16="http://schemas.microsoft.com/office/drawing/2014/main" id="{E150CF33-E29A-4B6F-8C47-EAB077BA9D74}"/>
              </a:ext>
            </a:extLst>
          </p:cNvPr>
          <p:cNvSpPr txBox="1">
            <a:spLocks/>
          </p:cNvSpPr>
          <p:nvPr/>
        </p:nvSpPr>
        <p:spPr>
          <a:xfrm>
            <a:off x="770010" y="1651057"/>
            <a:ext cx="97455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https://github.com/ankit-1703/IBM-Data-Science/blob/master/SpaceX_Machine%20Learning%20Prediction_Part_5.ipynb</a:t>
            </a:r>
            <a:endParaRPr lang="en-US" dirty="0"/>
          </a:p>
        </p:txBody>
      </p:sp>
      <p:sp>
        <p:nvSpPr>
          <p:cNvPr id="7" name="Title 1">
            <a:extLst>
              <a:ext uri="{FF2B5EF4-FFF2-40B4-BE49-F238E27FC236}">
                <a16:creationId xmlns:a16="http://schemas.microsoft.com/office/drawing/2014/main" id="{B80EDA75-0F9F-4103-99BE-D442F7D7B6AB}"/>
              </a:ext>
            </a:extLst>
          </p:cNvPr>
          <p:cNvSpPr txBox="1">
            <a:spLocks/>
          </p:cNvSpPr>
          <p:nvPr/>
        </p:nvSpPr>
        <p:spPr>
          <a:xfrm>
            <a:off x="770010" y="71321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4194527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39CAAE2-73D4-4428-B760-91908956F7F8}"/>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9" name="Slide Number Placeholder 3">
            <a:extLst>
              <a:ext uri="{FF2B5EF4-FFF2-40B4-BE49-F238E27FC236}">
                <a16:creationId xmlns:a16="http://schemas.microsoft.com/office/drawing/2014/main" id="{AB8D7B37-29C2-4ADA-AF13-572E65B1BA57}"/>
              </a:ext>
            </a:extLst>
          </p:cNvPr>
          <p:cNvSpPr txBox="1">
            <a:spLocks/>
          </p:cNvSpPr>
          <p:nvPr/>
        </p:nvSpPr>
        <p:spPr>
          <a:xfrm>
            <a:off x="8714772" y="6225078"/>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0" name="Title 1">
            <a:extLst>
              <a:ext uri="{FF2B5EF4-FFF2-40B4-BE49-F238E27FC236}">
                <a16:creationId xmlns:a16="http://schemas.microsoft.com/office/drawing/2014/main" id="{3405918E-5045-47F0-BD81-AD49B7F5FDC7}"/>
              </a:ext>
            </a:extLst>
          </p:cNvPr>
          <p:cNvSpPr txBox="1">
            <a:spLocks/>
          </p:cNvSpPr>
          <p:nvPr/>
        </p:nvSpPr>
        <p:spPr>
          <a:xfrm>
            <a:off x="770011" y="73815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46466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DEAFD1F-C275-4600-BA73-169F84C89603}"/>
              </a:ext>
            </a:extLst>
          </p:cNvPr>
          <p:cNvSpPr txBox="1"/>
          <p:nvPr/>
        </p:nvSpPr>
        <p:spPr>
          <a:xfrm>
            <a:off x="1047403" y="2228671"/>
            <a:ext cx="10050087" cy="1200329"/>
          </a:xfrm>
          <a:prstGeom prst="rect">
            <a:avLst/>
          </a:prstGeom>
          <a:noFill/>
        </p:spPr>
        <p:txBody>
          <a:bodyPr wrap="square" rtlCol="0">
            <a:spAutoFit/>
          </a:bodyPr>
          <a:lstStyle/>
          <a:p>
            <a:r>
              <a:rPr lang="en-US" sz="7200" dirty="0">
                <a:solidFill>
                  <a:schemeClr val="accent1">
                    <a:lumMod val="75000"/>
                  </a:schemeClr>
                </a:solidFill>
                <a:latin typeface="Abadi" panose="020B0604020104020204" pitchFamily="34" charset="0"/>
              </a:rPr>
              <a:t>Insights Drawn from EDA</a:t>
            </a:r>
            <a:endParaRPr lang="en-IN" sz="72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1957259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r>
              <a:rPr lang="en-US" dirty="0"/>
              <a:t>17</a:t>
            </a:r>
          </a:p>
          <a:p>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solidFill>
                  <a:srgbClr val="0B49CB"/>
                </a:solidFill>
                <a:latin typeface="Abadi"/>
              </a:rPr>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2054" y="1735174"/>
            <a:ext cx="5181600" cy="4351338"/>
          </a:xfrm>
        </p:spPr>
        <p:txBody>
          <a:bodyPr>
            <a:normAutofit/>
          </a:bodyPr>
          <a:lstStyle/>
          <a:p>
            <a:r>
              <a:rPr lang="en-US" sz="2200" dirty="0">
                <a:solidFill>
                  <a:schemeClr val="tx1">
                    <a:lumMod val="95000"/>
                    <a:lumOff val="5000"/>
                  </a:schemeClr>
                </a:solidFill>
                <a:latin typeface="Abadi" panose="020B0604020104020204" pitchFamily="34" charset="0"/>
              </a:rPr>
              <a:t>Executive Summary</a:t>
            </a:r>
          </a:p>
          <a:p>
            <a:r>
              <a:rPr lang="en-US" sz="2200" dirty="0">
                <a:solidFill>
                  <a:schemeClr val="tx1">
                    <a:lumMod val="95000"/>
                    <a:lumOff val="5000"/>
                  </a:schemeClr>
                </a:solidFill>
                <a:latin typeface="Abadi" panose="020B0604020104020204" pitchFamily="34" charset="0"/>
              </a:rPr>
              <a:t>Introduction</a:t>
            </a:r>
          </a:p>
          <a:p>
            <a:r>
              <a:rPr lang="en-US" sz="2200" dirty="0">
                <a:solidFill>
                  <a:schemeClr val="tx1">
                    <a:lumMod val="95000"/>
                    <a:lumOff val="5000"/>
                  </a:schemeClr>
                </a:solidFill>
                <a:latin typeface="Abadi" panose="020B0604020104020204" pitchFamily="34" charset="0"/>
              </a:rPr>
              <a:t>Methodology</a:t>
            </a:r>
          </a:p>
          <a:p>
            <a:r>
              <a:rPr lang="en-US" sz="2200" dirty="0">
                <a:solidFill>
                  <a:schemeClr val="tx1">
                    <a:lumMod val="95000"/>
                    <a:lumOff val="5000"/>
                  </a:schemeClr>
                </a:solidFill>
                <a:latin typeface="Abadi" panose="020B0604020104020204" pitchFamily="34" charset="0"/>
              </a:rPr>
              <a:t>Results</a:t>
            </a:r>
          </a:p>
          <a:p>
            <a:pPr lvl="1"/>
            <a:r>
              <a:rPr lang="en-US" sz="1800" dirty="0">
                <a:solidFill>
                  <a:schemeClr val="tx1">
                    <a:lumMod val="95000"/>
                    <a:lumOff val="5000"/>
                  </a:schemeClr>
                </a:solidFill>
                <a:latin typeface="Abadi" panose="020B0604020104020204" pitchFamily="34" charset="0"/>
              </a:rPr>
              <a:t>Visualization – Charts</a:t>
            </a:r>
          </a:p>
          <a:p>
            <a:pPr lvl="1"/>
            <a:r>
              <a:rPr lang="en-US" sz="1800" dirty="0">
                <a:solidFill>
                  <a:schemeClr val="tx1">
                    <a:lumMod val="95000"/>
                    <a:lumOff val="5000"/>
                  </a:schemeClr>
                </a:solidFill>
                <a:latin typeface="Abadi" panose="020B0604020104020204" pitchFamily="34" charset="0"/>
              </a:rPr>
              <a:t>Dashboard</a:t>
            </a:r>
          </a:p>
          <a:p>
            <a:r>
              <a:rPr lang="en-US" sz="2200" dirty="0">
                <a:solidFill>
                  <a:schemeClr val="tx1">
                    <a:lumMod val="95000"/>
                    <a:lumOff val="5000"/>
                  </a:schemeClr>
                </a:solidFill>
                <a:latin typeface="Abadi" panose="020B0604020104020204" pitchFamily="34" charset="0"/>
              </a:rPr>
              <a:t>Discussion</a:t>
            </a:r>
          </a:p>
          <a:p>
            <a:pPr lvl="1"/>
            <a:r>
              <a:rPr lang="en-US" sz="1800" dirty="0">
                <a:solidFill>
                  <a:schemeClr val="tx1">
                    <a:lumMod val="95000"/>
                    <a:lumOff val="5000"/>
                  </a:schemeClr>
                </a:solidFill>
                <a:latin typeface="Abadi" panose="020B0604020104020204" pitchFamily="34" charset="0"/>
              </a:rPr>
              <a:t>Findings &amp; Implications</a:t>
            </a:r>
          </a:p>
          <a:p>
            <a:r>
              <a:rPr lang="en-US" sz="2200" dirty="0">
                <a:solidFill>
                  <a:schemeClr val="tx1">
                    <a:lumMod val="95000"/>
                    <a:lumOff val="5000"/>
                  </a:schemeClr>
                </a:solidFill>
                <a:latin typeface="Abadi" panose="020B0604020104020204" pitchFamily="34" charset="0"/>
              </a:rPr>
              <a:t>Conclusion</a:t>
            </a:r>
          </a:p>
          <a:p>
            <a:r>
              <a:rPr lang="en-US" sz="2200" dirty="0">
                <a:solidFill>
                  <a:schemeClr val="tx1">
                    <a:lumMod val="95000"/>
                    <a:lumOff val="5000"/>
                  </a:schemeClr>
                </a:solidFill>
                <a:latin typeface="Abadi" panose="020B0604020104020204" pitchFamily="34" charset="0"/>
              </a:rPr>
              <a:t>Appendix</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solidFill>
                  <a:srgbClr val="0B49CB"/>
                </a:solidFill>
                <a:latin typeface="Abadi"/>
              </a:rPr>
              <a:t>Executive Summary</a:t>
            </a:r>
            <a:endParaRPr lang="en-US" dirty="0">
              <a:solidFill>
                <a:srgbClr val="0B49CB"/>
              </a:solidFill>
            </a:endParaRP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7274279" y="2266056"/>
            <a:ext cx="3194581" cy="3194581"/>
          </a:xfrm>
          <a:prstGeom prst="rect">
            <a:avLst/>
          </a:prstGeom>
        </p:spPr>
      </p:pic>
      <p:sp>
        <p:nvSpPr>
          <p:cNvPr id="6" name="Content Placeholder 2">
            <a:extLst>
              <a:ext uri="{FF2B5EF4-FFF2-40B4-BE49-F238E27FC236}">
                <a16:creationId xmlns:a16="http://schemas.microsoft.com/office/drawing/2014/main" id="{16FB6A34-FA63-4C9C-A726-B3913104D0A8}"/>
              </a:ext>
            </a:extLst>
          </p:cNvPr>
          <p:cNvSpPr txBox="1">
            <a:spLocks noGrp="1"/>
          </p:cNvSpPr>
          <p:nvPr>
            <p:ph sz="half" idx="2"/>
          </p:nvPr>
        </p:nvSpPr>
        <p:spPr>
          <a:xfrm>
            <a:off x="733926" y="1630528"/>
            <a:ext cx="7069137" cy="446563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7A2C59-92C5-4A97-BBE4-EB24526F8121}"/>
              </a:ext>
            </a:extLst>
          </p:cNvPr>
          <p:cNvSpPr txBox="1"/>
          <p:nvPr/>
        </p:nvSpPr>
        <p:spPr>
          <a:xfrm>
            <a:off x="381000" y="2875002"/>
            <a:ext cx="11430000" cy="1107996"/>
          </a:xfrm>
          <a:prstGeom prst="rect">
            <a:avLst/>
          </a:prstGeom>
          <a:noFill/>
        </p:spPr>
        <p:txBody>
          <a:bodyPr wrap="square" rtlCol="0">
            <a:spAutoFit/>
          </a:bodyPr>
          <a:lstStyle/>
          <a:p>
            <a:r>
              <a:rPr lang="en-US" sz="6600" dirty="0">
                <a:solidFill>
                  <a:schemeClr val="accent1">
                    <a:lumMod val="75000"/>
                  </a:schemeClr>
                </a:solidFill>
                <a:latin typeface="Abadi" panose="020B0604020104020204" pitchFamily="34" charset="0"/>
              </a:rPr>
              <a:t>Launch Sites Proximity Analysis</a:t>
            </a:r>
            <a:endParaRPr lang="en-IN" sz="66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4118641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F0283-A7A6-4425-A487-49CE7DDD14E8}"/>
              </a:ext>
            </a:extLst>
          </p:cNvPr>
          <p:cNvSpPr txBox="1"/>
          <p:nvPr/>
        </p:nvSpPr>
        <p:spPr>
          <a:xfrm>
            <a:off x="426720" y="2828835"/>
            <a:ext cx="11338560" cy="1200329"/>
          </a:xfrm>
          <a:prstGeom prst="rect">
            <a:avLst/>
          </a:prstGeom>
          <a:noFill/>
        </p:spPr>
        <p:txBody>
          <a:bodyPr wrap="square" rtlCol="0">
            <a:spAutoFit/>
          </a:bodyPr>
          <a:lstStyle/>
          <a:p>
            <a:r>
              <a:rPr lang="en-US" sz="7200" dirty="0">
                <a:solidFill>
                  <a:schemeClr val="accent1">
                    <a:lumMod val="75000"/>
                  </a:schemeClr>
                </a:solidFill>
                <a:latin typeface="Abadi" panose="020B0604020104020204" pitchFamily="34" charset="0"/>
              </a:rPr>
              <a:t>Dashboard with </a:t>
            </a:r>
            <a:r>
              <a:rPr lang="en-US" sz="7200" dirty="0" err="1">
                <a:solidFill>
                  <a:schemeClr val="accent1">
                    <a:lumMod val="75000"/>
                  </a:schemeClr>
                </a:solidFill>
                <a:latin typeface="Abadi" panose="020B0604020104020204" pitchFamily="34" charset="0"/>
              </a:rPr>
              <a:t>Plotly</a:t>
            </a:r>
            <a:r>
              <a:rPr lang="en-US" sz="7200" dirty="0">
                <a:solidFill>
                  <a:schemeClr val="accent1">
                    <a:lumMod val="75000"/>
                  </a:schemeClr>
                </a:solidFill>
                <a:latin typeface="Abadi" panose="020B0604020104020204" pitchFamily="34" charset="0"/>
              </a:rPr>
              <a:t> Dash</a:t>
            </a:r>
            <a:endParaRPr lang="en-IN" sz="72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3998919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solidFill>
                  <a:srgbClr val="0B49CB"/>
                </a:solidFill>
                <a:latin typeface="Abadi"/>
              </a:rPr>
              <a:t>Introduction</a:t>
            </a:r>
            <a:endParaRPr lang="en-US" dirty="0">
              <a:solidFill>
                <a:srgbClr val="0B49CB"/>
              </a:solidFill>
            </a:endParaRP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8367618" y="2278661"/>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770021" y="1693892"/>
            <a:ext cx="706872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a:p>
            <a:pPr marL="0" indent="0">
              <a:buNone/>
            </a:pPr>
            <a:endParaRPr lang="en-US" sz="1800" dirty="0"/>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D5AAD7-A7B7-4151-898A-8A7091C63BE0}"/>
              </a:ext>
            </a:extLst>
          </p:cNvPr>
          <p:cNvSpPr txBox="1"/>
          <p:nvPr/>
        </p:nvSpPr>
        <p:spPr>
          <a:xfrm>
            <a:off x="2488812" y="2367171"/>
            <a:ext cx="7214375" cy="2123658"/>
          </a:xfrm>
          <a:prstGeom prst="rect">
            <a:avLst/>
          </a:prstGeom>
          <a:noFill/>
        </p:spPr>
        <p:txBody>
          <a:bodyPr wrap="square" rtlCol="0">
            <a:spAutoFit/>
          </a:bodyPr>
          <a:lstStyle/>
          <a:p>
            <a:r>
              <a:rPr lang="en-US" sz="6600" dirty="0">
                <a:solidFill>
                  <a:schemeClr val="accent1">
                    <a:lumMod val="75000"/>
                  </a:schemeClr>
                </a:solidFill>
                <a:latin typeface="Abadi" panose="020B0604020104020204" pitchFamily="34" charset="0"/>
              </a:rPr>
              <a:t>Predictive Analysis</a:t>
            </a:r>
          </a:p>
          <a:p>
            <a:r>
              <a:rPr lang="en-US" sz="6600" dirty="0">
                <a:solidFill>
                  <a:schemeClr val="accent1">
                    <a:lumMod val="75000"/>
                  </a:schemeClr>
                </a:solidFill>
                <a:latin typeface="Abadi" panose="020B0604020104020204" pitchFamily="34" charset="0"/>
              </a:rPr>
              <a:t>   (Classification)</a:t>
            </a:r>
            <a:endParaRPr lang="en-IN" sz="6600" dirty="0">
              <a:solidFill>
                <a:schemeClr val="accent1">
                  <a:lumMod val="75000"/>
                </a:schemeClr>
              </a:solidFill>
              <a:latin typeface="Abadi" panose="020B0604020104020204" pitchFamily="34" charset="0"/>
            </a:endParaRPr>
          </a:p>
        </p:txBody>
      </p:sp>
    </p:spTree>
    <p:extLst>
      <p:ext uri="{BB962C8B-B14F-4D97-AF65-F5344CB8AC3E}">
        <p14:creationId xmlns:p14="http://schemas.microsoft.com/office/powerpoint/2010/main" val="4284337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03002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 Photos: The Amazing Triple Rocket Landings of SpaceX's Falcon Heavy  Launch of Arabsat-6A | Space">
            <a:extLst>
              <a:ext uri="{FF2B5EF4-FFF2-40B4-BE49-F238E27FC236}">
                <a16:creationId xmlns:a16="http://schemas.microsoft.com/office/drawing/2014/main" id="{276FC3F7-2AE5-4386-8508-B336619D4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12192000" cy="67897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68CAE8-E90D-4A8E-AEBE-E2B945C6FEFA}"/>
              </a:ext>
            </a:extLst>
          </p:cNvPr>
          <p:cNvSpPr txBox="1"/>
          <p:nvPr/>
        </p:nvSpPr>
        <p:spPr>
          <a:xfrm>
            <a:off x="3307080" y="2766486"/>
            <a:ext cx="5577840" cy="1323439"/>
          </a:xfrm>
          <a:prstGeom prst="rect">
            <a:avLst/>
          </a:prstGeom>
          <a:noFill/>
        </p:spPr>
        <p:txBody>
          <a:bodyPr wrap="square" rtlCol="0">
            <a:spAutoFit/>
          </a:bodyPr>
          <a:lstStyle/>
          <a:p>
            <a:r>
              <a:rPr lang="en-US" sz="8000" dirty="0">
                <a:solidFill>
                  <a:schemeClr val="bg1"/>
                </a:solidFill>
                <a:latin typeface="Abadi" panose="020B0604020104020204" pitchFamily="34" charset="0"/>
              </a:rPr>
              <a:t>Thank You!</a:t>
            </a:r>
            <a:endParaRPr lang="en-IN" sz="8000" dirty="0">
              <a:solidFill>
                <a:schemeClr val="bg1"/>
              </a:solidFill>
              <a:latin typeface="Abadi" panose="020B0604020104020204" pitchFamily="34" charset="0"/>
            </a:endParaRPr>
          </a:p>
        </p:txBody>
      </p:sp>
    </p:spTree>
    <p:extLst>
      <p:ext uri="{BB962C8B-B14F-4D97-AF65-F5344CB8AC3E}">
        <p14:creationId xmlns:p14="http://schemas.microsoft.com/office/powerpoint/2010/main" val="181739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solidFill>
                  <a:srgbClr val="0B49CB"/>
                </a:solidFill>
                <a:latin typeface="Abadi"/>
              </a:rPr>
              <a:t>Methodology</a:t>
            </a:r>
            <a:endParaRPr lang="en-US" dirty="0">
              <a:solidFill>
                <a:srgbClr val="0B49CB"/>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63051" y="1702205"/>
            <a:ext cx="10546896" cy="4351338"/>
          </a:xfrm>
        </p:spPr>
        <p:txBody>
          <a:bodyPr>
            <a:normAutofit fontScale="25000" lnSpcReduction="20000"/>
          </a:bodyPr>
          <a:lstStyle/>
          <a:p>
            <a:pPr marL="0" indent="0">
              <a:lnSpc>
                <a:spcPct val="120000"/>
              </a:lnSpc>
              <a:spcBef>
                <a:spcPts val="1400"/>
              </a:spcBef>
              <a:buNone/>
            </a:pPr>
            <a:r>
              <a:rPr lang="en-US" sz="8800" dirty="0">
                <a:solidFill>
                  <a:srgbClr val="0B49CB"/>
                </a:solidFill>
                <a:latin typeface="Abadi"/>
              </a:rPr>
              <a:t>Executive </a:t>
            </a:r>
            <a:r>
              <a:rPr lang="en-US" sz="8800" dirty="0">
                <a:solidFill>
                  <a:srgbClr val="0E659B"/>
                </a:solidFill>
                <a:latin typeface="Abadi"/>
              </a:rPr>
              <a:t>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sz="1800" dirty="0"/>
          </a:p>
        </p:txBody>
      </p:sp>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A07BC13-4747-4F69-B873-2F371D4453EB}"/>
              </a:ext>
            </a:extLst>
          </p:cNvPr>
          <p:cNvSpPr txBox="1">
            <a:spLocks/>
          </p:cNvSpPr>
          <p:nvPr/>
        </p:nvSpPr>
        <p:spPr>
          <a:xfrm>
            <a:off x="8714772" y="6025573"/>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6</a:t>
            </a:fld>
            <a:endParaRPr lang="en-US"/>
          </a:p>
        </p:txBody>
      </p:sp>
      <p:sp>
        <p:nvSpPr>
          <p:cNvPr id="6" name="Content Placeholder 4">
            <a:extLst>
              <a:ext uri="{FF2B5EF4-FFF2-40B4-BE49-F238E27FC236}">
                <a16:creationId xmlns:a16="http://schemas.microsoft.com/office/drawing/2014/main" id="{7FA4C0F5-6815-4D41-93CE-D3D905A7C953}"/>
              </a:ext>
            </a:extLst>
          </p:cNvPr>
          <p:cNvSpPr txBox="1">
            <a:spLocks/>
          </p:cNvSpPr>
          <p:nvPr/>
        </p:nvSpPr>
        <p:spPr>
          <a:xfrm>
            <a:off x="734028" y="1536134"/>
            <a:ext cx="10218555" cy="4232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Font typeface="Arial"/>
              <a:buNone/>
            </a:pPr>
            <a:endParaRPr lang="en-US" dirty="0"/>
          </a:p>
        </p:txBody>
      </p:sp>
      <p:sp>
        <p:nvSpPr>
          <p:cNvPr id="7" name="Title 1">
            <a:extLst>
              <a:ext uri="{FF2B5EF4-FFF2-40B4-BE49-F238E27FC236}">
                <a16:creationId xmlns:a16="http://schemas.microsoft.com/office/drawing/2014/main" id="{8F6CC840-AB64-4636-921E-B7AB204FE49E}"/>
              </a:ext>
            </a:extLst>
          </p:cNvPr>
          <p:cNvSpPr txBox="1">
            <a:spLocks/>
          </p:cNvSpPr>
          <p:nvPr/>
        </p:nvSpPr>
        <p:spPr>
          <a:xfrm>
            <a:off x="770011" y="81317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2561027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F19A500-95E8-4012-96D4-1088DF2EBE17}"/>
              </a:ext>
            </a:extLst>
          </p:cNvPr>
          <p:cNvSpPr txBox="1">
            <a:spLocks/>
          </p:cNvSpPr>
          <p:nvPr/>
        </p:nvSpPr>
        <p:spPr>
          <a:xfrm>
            <a:off x="8714772" y="6216189"/>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Text Placeholder 2">
            <a:extLst>
              <a:ext uri="{FF2B5EF4-FFF2-40B4-BE49-F238E27FC236}">
                <a16:creationId xmlns:a16="http://schemas.microsoft.com/office/drawing/2014/main" id="{A2088C27-4D5E-4867-96DD-32491B48737D}"/>
              </a:ext>
            </a:extLst>
          </p:cNvPr>
          <p:cNvSpPr txBox="1">
            <a:spLocks/>
          </p:cNvSpPr>
          <p:nvPr/>
        </p:nvSpPr>
        <p:spPr>
          <a:xfrm>
            <a:off x="812216" y="1689704"/>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https://github.com/ankit-1703/IBM-Data-Science/blob/master/Data%20collection.ipynb.</a:t>
            </a:r>
            <a:endParaRPr lang="en-US" dirty="0"/>
          </a:p>
          <a:p>
            <a:endParaRPr lang="en-US" dirty="0"/>
          </a:p>
        </p:txBody>
      </p:sp>
      <p:sp>
        <p:nvSpPr>
          <p:cNvPr id="7" name="Title 1">
            <a:extLst>
              <a:ext uri="{FF2B5EF4-FFF2-40B4-BE49-F238E27FC236}">
                <a16:creationId xmlns:a16="http://schemas.microsoft.com/office/drawing/2014/main" id="{3EAB3DB6-0096-40F2-9A19-DD2D39EED282}"/>
              </a:ext>
            </a:extLst>
          </p:cNvPr>
          <p:cNvSpPr txBox="1">
            <a:spLocks/>
          </p:cNvSpPr>
          <p:nvPr/>
        </p:nvSpPr>
        <p:spPr>
          <a:xfrm>
            <a:off x="770011" y="729266"/>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B4C917CB-85A0-4A1F-9887-9278E9CA6EA7}"/>
              </a:ext>
            </a:extLst>
          </p:cNvPr>
          <p:cNvPicPr>
            <a:picLocks noChangeAspect="1"/>
          </p:cNvPicPr>
          <p:nvPr/>
        </p:nvPicPr>
        <p:blipFill>
          <a:blip r:embed="rId2"/>
          <a:stretch>
            <a:fillRect/>
          </a:stretch>
        </p:blipFill>
        <p:spPr>
          <a:xfrm>
            <a:off x="6518511" y="1689127"/>
            <a:ext cx="4861273" cy="4527062"/>
          </a:xfrm>
          <a:prstGeom prst="rect">
            <a:avLst/>
          </a:prstGeom>
        </p:spPr>
      </p:pic>
    </p:spTree>
    <p:extLst>
      <p:ext uri="{BB962C8B-B14F-4D97-AF65-F5344CB8AC3E}">
        <p14:creationId xmlns:p14="http://schemas.microsoft.com/office/powerpoint/2010/main" val="257613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CC8E0AD9-376F-4B22-BD94-2DF504C6D674}"/>
              </a:ext>
            </a:extLst>
          </p:cNvPr>
          <p:cNvSpPr txBox="1">
            <a:spLocks/>
          </p:cNvSpPr>
          <p:nvPr/>
        </p:nvSpPr>
        <p:spPr>
          <a:xfrm>
            <a:off x="8714772" y="6025573"/>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8</a:t>
            </a:fld>
            <a:endParaRPr lang="en-US"/>
          </a:p>
        </p:txBody>
      </p:sp>
      <p:sp>
        <p:nvSpPr>
          <p:cNvPr id="9" name="Text Placeholder 2">
            <a:extLst>
              <a:ext uri="{FF2B5EF4-FFF2-40B4-BE49-F238E27FC236}">
                <a16:creationId xmlns:a16="http://schemas.microsoft.com/office/drawing/2014/main" id="{85A0E330-9410-4215-AD3B-EA81C898137F}"/>
              </a:ext>
            </a:extLst>
          </p:cNvPr>
          <p:cNvSpPr txBox="1">
            <a:spLocks/>
          </p:cNvSpPr>
          <p:nvPr/>
        </p:nvSpPr>
        <p:spPr>
          <a:xfrm>
            <a:off x="820738" y="1651675"/>
            <a:ext cx="4655614" cy="41755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https://github.com/ankit-1703/IBM-Data-Science/blob/master/Data%20collection%20(Web%20Scraping).ipynb</a:t>
            </a:r>
            <a:endParaRPr lang="en-US" sz="2200" dirty="0">
              <a:solidFill>
                <a:schemeClr val="accent3">
                  <a:lumMod val="25000"/>
                </a:schemeClr>
              </a:solidFill>
              <a:latin typeface="Abadi" panose="020B0604020104020204" pitchFamily="34" charset="0"/>
            </a:endParaRPr>
          </a:p>
        </p:txBody>
      </p:sp>
      <p:sp>
        <p:nvSpPr>
          <p:cNvPr id="10" name="Title 1">
            <a:extLst>
              <a:ext uri="{FF2B5EF4-FFF2-40B4-BE49-F238E27FC236}">
                <a16:creationId xmlns:a16="http://schemas.microsoft.com/office/drawing/2014/main" id="{76AB1CE8-558F-481C-B24F-9F3C02BCDCB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788333C7-2BBD-460D-99C9-80B651475D77}"/>
              </a:ext>
            </a:extLst>
          </p:cNvPr>
          <p:cNvSpPr txBox="1">
            <a:spLocks/>
          </p:cNvSpPr>
          <p:nvPr/>
        </p:nvSpPr>
        <p:spPr>
          <a:xfrm>
            <a:off x="820738" y="73335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3" name="Picture 12">
            <a:extLst>
              <a:ext uri="{FF2B5EF4-FFF2-40B4-BE49-F238E27FC236}">
                <a16:creationId xmlns:a16="http://schemas.microsoft.com/office/drawing/2014/main" id="{E6895F1A-14D5-41E6-AC3B-22A74FF102F8}"/>
              </a:ext>
            </a:extLst>
          </p:cNvPr>
          <p:cNvPicPr>
            <a:picLocks noChangeAspect="1"/>
          </p:cNvPicPr>
          <p:nvPr/>
        </p:nvPicPr>
        <p:blipFill>
          <a:blip r:embed="rId2"/>
          <a:stretch>
            <a:fillRect/>
          </a:stretch>
        </p:blipFill>
        <p:spPr>
          <a:xfrm>
            <a:off x="5953055" y="1648378"/>
            <a:ext cx="4655614" cy="4778833"/>
          </a:xfrm>
          <a:prstGeom prst="rect">
            <a:avLst/>
          </a:prstGeom>
        </p:spPr>
      </p:pic>
    </p:spTree>
    <p:extLst>
      <p:ext uri="{BB962C8B-B14F-4D97-AF65-F5344CB8AC3E}">
        <p14:creationId xmlns:p14="http://schemas.microsoft.com/office/powerpoint/2010/main" val="469030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813CD48-6C11-42A0-9A4D-7EA3403FBB8F}"/>
              </a:ext>
            </a:extLst>
          </p:cNvPr>
          <p:cNvSpPr txBox="1">
            <a:spLocks/>
          </p:cNvSpPr>
          <p:nvPr/>
        </p:nvSpPr>
        <p:spPr>
          <a:xfrm>
            <a:off x="8714772" y="6025573"/>
            <a:ext cx="2743200" cy="40163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6" name="Content Placeholder 4">
            <a:extLst>
              <a:ext uri="{FF2B5EF4-FFF2-40B4-BE49-F238E27FC236}">
                <a16:creationId xmlns:a16="http://schemas.microsoft.com/office/drawing/2014/main" id="{884E9219-7753-4366-A7A7-ABC580FDDE56}"/>
              </a:ext>
            </a:extLst>
          </p:cNvPr>
          <p:cNvSpPr txBox="1">
            <a:spLocks/>
          </p:cNvSpPr>
          <p:nvPr/>
        </p:nvSpPr>
        <p:spPr>
          <a:xfrm>
            <a:off x="6027811" y="1586095"/>
            <a:ext cx="5430160" cy="47400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dirty="0"/>
              <a:t>https://github.com/ankit-1703/IBM-Data-Science/blob/master/Data%20Wrangling%20(EDA).ipynb</a:t>
            </a:r>
          </a:p>
          <a:p>
            <a:endParaRPr lang="en-US" dirty="0"/>
          </a:p>
        </p:txBody>
      </p:sp>
      <p:sp>
        <p:nvSpPr>
          <p:cNvPr id="7" name="Title 1">
            <a:extLst>
              <a:ext uri="{FF2B5EF4-FFF2-40B4-BE49-F238E27FC236}">
                <a16:creationId xmlns:a16="http://schemas.microsoft.com/office/drawing/2014/main" id="{8BD391FE-0053-405A-BF2A-8F6C68B5F03D}"/>
              </a:ext>
            </a:extLst>
          </p:cNvPr>
          <p:cNvSpPr txBox="1">
            <a:spLocks/>
          </p:cNvSpPr>
          <p:nvPr/>
        </p:nvSpPr>
        <p:spPr>
          <a:xfrm>
            <a:off x="770011" y="73647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8" name="Content Placeholder 4">
            <a:extLst>
              <a:ext uri="{FF2B5EF4-FFF2-40B4-BE49-F238E27FC236}">
                <a16:creationId xmlns:a16="http://schemas.microsoft.com/office/drawing/2014/main" id="{EE3A18D1-6C30-4470-9352-EED73331AABA}"/>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9" name="Picture 8">
            <a:extLst>
              <a:ext uri="{FF2B5EF4-FFF2-40B4-BE49-F238E27FC236}">
                <a16:creationId xmlns:a16="http://schemas.microsoft.com/office/drawing/2014/main" id="{2B4E97DC-F4B9-4184-8EE3-A1D047BE7307}"/>
              </a:ext>
            </a:extLst>
          </p:cNvPr>
          <p:cNvPicPr>
            <a:picLocks noChangeAspect="1"/>
          </p:cNvPicPr>
          <p:nvPr/>
        </p:nvPicPr>
        <p:blipFill>
          <a:blip r:embed="rId2"/>
          <a:stretch>
            <a:fillRect/>
          </a:stretch>
        </p:blipFill>
        <p:spPr>
          <a:xfrm>
            <a:off x="734028" y="1763175"/>
            <a:ext cx="5017252" cy="3986526"/>
          </a:xfrm>
          <a:prstGeom prst="rect">
            <a:avLst/>
          </a:prstGeom>
        </p:spPr>
      </p:pic>
    </p:spTree>
    <p:extLst>
      <p:ext uri="{BB962C8B-B14F-4D97-AF65-F5344CB8AC3E}">
        <p14:creationId xmlns:p14="http://schemas.microsoft.com/office/powerpoint/2010/main" val="1361229965"/>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http://purl.org/dc/elements/1.1/"/>
    <ds:schemaRef ds:uri="http://purl.org/dc/dcmitype/"/>
    <ds:schemaRef ds:uri="http://schemas.microsoft.com/office/2006/documentManagement/types"/>
    <ds:schemaRef ds:uri="155be751-a274-42e8-93fb-f39d3b9bccc8"/>
    <ds:schemaRef ds:uri="http://www.w3.org/XML/1998/namespace"/>
    <ds:schemaRef ds:uri="http://schemas.openxmlformats.org/package/2006/metadata/core-properties"/>
    <ds:schemaRef ds:uri="f80a141d-92ca-4d3d-9308-f7e7b1d44ce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513</TotalTime>
  <Words>1851</Words>
  <Application>Microsoft Office PowerPoint</Application>
  <PresentationFormat>Widescreen</PresentationFormat>
  <Paragraphs>206</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Abadi</vt:lpstr>
      <vt:lpstr>Arial</vt:lpstr>
      <vt:lpstr>Calibri</vt:lpstr>
      <vt:lpstr>Helv</vt:lpstr>
      <vt:lpstr>IBM Plex Mono SemiBold</vt:lpstr>
      <vt:lpstr>IBM Plex Mono Text</vt:lpstr>
      <vt:lpstr>IBM Plex Sans Text</vt:lpstr>
      <vt:lpstr>SLIDE_TEMPLATE_skill_network</vt:lpstr>
      <vt:lpstr>&lt;TITLE&gt;</vt:lpstr>
      <vt:lpstr>Outline</vt:lpstr>
      <vt:lpstr>Executive Summary</vt:lpstr>
      <vt:lpstr>Introduction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DELL</cp:lastModifiedBy>
  <cp:revision>26</cp:revision>
  <dcterms:created xsi:type="dcterms:W3CDTF">2020-10-28T18:29:43Z</dcterms:created>
  <dcterms:modified xsi:type="dcterms:W3CDTF">2022-07-29T09:54:03Z</dcterms:modified>
</cp:coreProperties>
</file>